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8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90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2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1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73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1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4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1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9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5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82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#mutable_976436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Welcome to English 67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1295400"/>
          </a:xfrm>
        </p:spPr>
        <p:txBody>
          <a:bodyPr/>
          <a:lstStyle/>
          <a:p>
            <a:r>
              <a:rPr lang="en-US" dirty="0" smtClean="0"/>
              <a:t>Candace Lynch-Thompson, Instructor</a:t>
            </a:r>
          </a:p>
          <a:p>
            <a:r>
              <a:rPr lang="en-US" dirty="0" smtClean="0"/>
              <a:t>6:45-8:50 pm</a:t>
            </a:r>
            <a:endParaRPr lang="en-US" dirty="0"/>
          </a:p>
        </p:txBody>
      </p:sp>
      <p:pic>
        <p:nvPicPr>
          <p:cNvPr id="4" name="Picture 2" descr="Calvin and Hobbe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771" y="3505200"/>
            <a:ext cx="57150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81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Tonight’s Agenda: Mon. 8/26/13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Syllabus: Teacher’s and Students’ Responsibilities</a:t>
            </a:r>
          </a:p>
          <a:p>
            <a:r>
              <a:rPr lang="en-US" dirty="0" smtClean="0"/>
              <a:t>Icebreaker Activity</a:t>
            </a:r>
          </a:p>
          <a:p>
            <a:r>
              <a:rPr lang="en-US" dirty="0" smtClean="0"/>
              <a:t>Grammar Diagnostic</a:t>
            </a:r>
          </a:p>
          <a:p>
            <a:r>
              <a:rPr lang="en-US" dirty="0" smtClean="0"/>
              <a:t>Homework for Wed.</a:t>
            </a:r>
          </a:p>
          <a:p>
            <a:r>
              <a:rPr lang="en-US" dirty="0" smtClean="0"/>
              <a:t>Writing Activity: How Many Uses Can You Come Up With For A Tube Sock?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045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Welcome to English 67</vt:lpstr>
      <vt:lpstr>Tonight’s Agenda: Mon. 8/26/13</vt:lpstr>
    </vt:vector>
  </TitlesOfParts>
  <Company>Mt. San Antonio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English 67</dc:title>
  <dc:creator>Lynch-Thompson, Candace</dc:creator>
  <cp:lastModifiedBy>Lynch-Thompson, Candace</cp:lastModifiedBy>
  <cp:revision>2</cp:revision>
  <dcterms:created xsi:type="dcterms:W3CDTF">2013-08-27T01:08:01Z</dcterms:created>
  <dcterms:modified xsi:type="dcterms:W3CDTF">2013-08-27T01:20:00Z</dcterms:modified>
</cp:coreProperties>
</file>